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68" r:id="rId7"/>
    <p:sldId id="267" r:id="rId8"/>
    <p:sldId id="260" r:id="rId9"/>
    <p:sldId id="261" r:id="rId10"/>
    <p:sldId id="269" r:id="rId11"/>
    <p:sldId id="270" r:id="rId12"/>
    <p:sldId id="262" r:id="rId13"/>
    <p:sldId id="271" r:id="rId14"/>
    <p:sldId id="263" r:id="rId15"/>
    <p:sldId id="272" r:id="rId16"/>
    <p:sldId id="264" r:id="rId17"/>
    <p:sldId id="273" r:id="rId18"/>
    <p:sldId id="274" r:id="rId19"/>
    <p:sldId id="265" r:id="rId20"/>
    <p:sldId id="275" r:id="rId21"/>
    <p:sldId id="276" r:id="rId22"/>
    <p:sldId id="266" r:id="rId23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2" d="100"/>
          <a:sy n="92" d="100"/>
        </p:scale>
        <p:origin x="498" y="-8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20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726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09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4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82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20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731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17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576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623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83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78B48-B3DB-3F47-BB1E-709A4F2ECF36}" type="datetimeFigureOut">
              <a:rPr kumimoji="1" lang="ja-JP" altLang="en-US" smtClean="0"/>
              <a:t>2019/8/28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31158-CCF7-1248-A571-237B21C03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37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kizukidenshi.com/catalog/g/gP-10612/" TargetMode="External"/><Relationship Id="rId2" Type="http://schemas.openxmlformats.org/officeDocument/2006/relationships/hyperlink" Target="http://akizukidenshi.com/catalog/g/gM-06239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SoneloidController</a:t>
            </a:r>
            <a:r>
              <a:rPr kumimoji="1"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@akita11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16260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Arduino</a:t>
            </a:r>
            <a:r>
              <a:rPr lang="ja-JP" altLang="en-US" dirty="0"/>
              <a:t>との接続</a:t>
            </a:r>
            <a:r>
              <a:rPr lang="ja-JP" altLang="en-US" dirty="0" smtClean="0"/>
              <a:t>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以下のように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に接続する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差し込まれるコネクタの位置に注意</a:t>
            </a:r>
            <a:endParaRPr lang="en-US" altLang="ja-JP" dirty="0" smtClean="0"/>
          </a:p>
          <a:p>
            <a:r>
              <a:rPr kumimoji="1" lang="en-US" altLang="ja-JP" dirty="0" smtClean="0"/>
              <a:t>AC</a:t>
            </a:r>
            <a:r>
              <a:rPr kumimoji="1" lang="ja-JP" altLang="en-US" dirty="0" smtClean="0"/>
              <a:t>アダプタ等の電源を</a:t>
            </a:r>
            <a:r>
              <a:rPr kumimoji="1" lang="ja-JP" altLang="en-US" dirty="0" smtClean="0"/>
              <a:t>本ボードに</a:t>
            </a:r>
            <a:r>
              <a:rPr kumimoji="1" lang="ja-JP" altLang="en-US" dirty="0" smtClean="0"/>
              <a:t>接続する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84293" y="3116338"/>
            <a:ext cx="2951024" cy="42052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011" y="3626372"/>
            <a:ext cx="3601574" cy="15925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240" y="5218943"/>
            <a:ext cx="3825713" cy="1560173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5789688" y="4330745"/>
            <a:ext cx="1135852" cy="52852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6491708" y="5861900"/>
            <a:ext cx="433832" cy="47250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89464" y="5171089"/>
            <a:ext cx="247215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D0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D7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GND</a:t>
            </a:r>
            <a:r>
              <a:rPr kumimoji="1" lang="ja-JP" altLang="en-US" dirty="0" smtClean="0"/>
              <a:t>のみ接続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93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Arduino</a:t>
            </a:r>
            <a:r>
              <a:rPr lang="ja-JP" altLang="en-US" dirty="0"/>
              <a:t>との接続</a:t>
            </a:r>
            <a:r>
              <a:rPr lang="ja-JP" altLang="en-US" dirty="0" smtClean="0"/>
              <a:t>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Arduino</a:t>
            </a:r>
            <a:r>
              <a:rPr lang="ja-JP" altLang="en-US" dirty="0" smtClean="0"/>
              <a:t>の</a:t>
            </a:r>
            <a:r>
              <a:rPr lang="en-US" altLang="ja-JP" dirty="0" smtClean="0"/>
              <a:t>D2</a:t>
            </a:r>
            <a:r>
              <a:rPr lang="ja-JP" altLang="en-US" dirty="0" smtClean="0"/>
              <a:t>～</a:t>
            </a:r>
            <a:r>
              <a:rPr lang="en-US" altLang="ja-JP" dirty="0" smtClean="0"/>
              <a:t>D5</a:t>
            </a:r>
            <a:r>
              <a:rPr lang="ja-JP" altLang="en-US" dirty="0" smtClean="0"/>
              <a:t>が、ソレノイド</a:t>
            </a:r>
            <a:r>
              <a:rPr lang="en-US" altLang="ja-JP" dirty="0" smtClean="0"/>
              <a:t>#1</a:t>
            </a:r>
            <a:r>
              <a:rPr lang="ja-JP" altLang="en-US" dirty="0" smtClean="0"/>
              <a:t>～</a:t>
            </a:r>
            <a:r>
              <a:rPr lang="en-US" altLang="ja-JP" dirty="0" smtClean="0"/>
              <a:t>#4</a:t>
            </a:r>
            <a:r>
              <a:rPr lang="ja-JP" altLang="en-US" dirty="0" smtClean="0"/>
              <a:t>に対応</a:t>
            </a:r>
            <a:endParaRPr lang="en-US" altLang="ja-JP" dirty="0" smtClean="0"/>
          </a:p>
          <a:p>
            <a:r>
              <a:rPr kumimoji="1" lang="en-US" altLang="ja-JP" dirty="0" smtClean="0"/>
              <a:t>D2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D5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DigitalOut</a:t>
            </a:r>
            <a:r>
              <a:rPr lang="ja-JP" altLang="en-US" dirty="0" smtClean="0"/>
              <a:t>に設定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1(HIGH)=ON</a:t>
            </a:r>
          </a:p>
          <a:p>
            <a:pPr lvl="1"/>
            <a:r>
              <a:rPr lang="en-US" altLang="ja-JP" dirty="0" smtClean="0"/>
              <a:t>0(LOW)=OFF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008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micro:bit</a:t>
            </a:r>
            <a:r>
              <a:rPr kumimoji="1" lang="ja-JP" altLang="en-US" dirty="0" smtClean="0"/>
              <a:t>との接続（１）</a:t>
            </a:r>
            <a:endParaRPr kumimoji="1" lang="ja-JP" altLang="en-US" dirty="0"/>
          </a:p>
        </p:txBody>
      </p:sp>
      <p:sp>
        <p:nvSpPr>
          <p:cNvPr id="10" name="コンテンツ プレースホルダー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micro:bit</a:t>
            </a:r>
            <a:r>
              <a:rPr kumimoji="1" lang="ja-JP" altLang="en-US" dirty="0" smtClean="0"/>
              <a:t>接続コネクタ（ネジ）で、以下のように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箇所を接続する（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箇所は接続しない）</a:t>
            </a:r>
            <a:endParaRPr kumimoji="1" lang="en-US" altLang="ja-JP" dirty="0" smtClean="0"/>
          </a:p>
          <a:p>
            <a:r>
              <a:rPr lang="en-US" altLang="ja-JP" dirty="0"/>
              <a:t>AC</a:t>
            </a:r>
            <a:r>
              <a:rPr lang="ja-JP" altLang="en-US" dirty="0"/>
              <a:t>アダプタ等の電源を</a:t>
            </a:r>
            <a:r>
              <a:rPr lang="ja-JP" altLang="en-US" dirty="0" smtClean="0"/>
              <a:t>本ボードに</a:t>
            </a:r>
            <a:r>
              <a:rPr lang="ja-JP" altLang="en-US" dirty="0"/>
              <a:t>接続する</a:t>
            </a:r>
          </a:p>
          <a:p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07" y="3305250"/>
            <a:ext cx="2491878" cy="34107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900" y="3667964"/>
            <a:ext cx="3712005" cy="2784004"/>
          </a:xfrm>
          <a:prstGeom prst="rect">
            <a:avLst/>
          </a:prstGeom>
        </p:spPr>
      </p:pic>
      <p:sp>
        <p:nvSpPr>
          <p:cNvPr id="11" name="円/楕円 10"/>
          <p:cNvSpPr/>
          <p:nvPr/>
        </p:nvSpPr>
        <p:spPr>
          <a:xfrm>
            <a:off x="897888" y="4480625"/>
            <a:ext cx="285294" cy="31553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1271148" y="4480625"/>
            <a:ext cx="285294" cy="31553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1673428" y="4475256"/>
            <a:ext cx="285294" cy="31553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2446439" y="4475256"/>
            <a:ext cx="285294" cy="31553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94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micro:bit</a:t>
            </a:r>
            <a:r>
              <a:rPr lang="ja-JP" altLang="en-US" dirty="0"/>
              <a:t>との接続</a:t>
            </a:r>
            <a:r>
              <a:rPr lang="ja-JP" altLang="en-US" dirty="0" smtClean="0"/>
              <a:t>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micro:bit</a:t>
            </a:r>
            <a:r>
              <a:rPr lang="ja-JP" altLang="en-US" dirty="0" smtClean="0"/>
              <a:t>の</a:t>
            </a:r>
            <a:r>
              <a:rPr lang="en-US" altLang="ja-JP" dirty="0" smtClean="0"/>
              <a:t>IO</a:t>
            </a:r>
            <a:r>
              <a:rPr lang="ja-JP" altLang="en-US" dirty="0" smtClean="0"/>
              <a:t>ピン</a:t>
            </a:r>
            <a:r>
              <a:rPr lang="en-US" altLang="ja-JP" dirty="0" smtClean="0"/>
              <a:t>P0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2</a:t>
            </a:r>
            <a:r>
              <a:rPr lang="ja-JP" altLang="en-US" dirty="0" smtClean="0"/>
              <a:t>が</a:t>
            </a:r>
            <a:r>
              <a:rPr lang="ja-JP" altLang="en-US" dirty="0"/>
              <a:t>、ソレノイド</a:t>
            </a:r>
            <a:r>
              <a:rPr lang="en-US" altLang="ja-JP" dirty="0"/>
              <a:t>#1</a:t>
            </a:r>
            <a:r>
              <a:rPr lang="ja-JP" altLang="en-US" dirty="0"/>
              <a:t>～</a:t>
            </a:r>
            <a:r>
              <a:rPr lang="en-US" altLang="ja-JP" dirty="0" smtClean="0"/>
              <a:t>#3</a:t>
            </a:r>
            <a:r>
              <a:rPr lang="ja-JP" altLang="en-US" dirty="0" smtClean="0"/>
              <a:t>に対応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ソレノイド</a:t>
            </a:r>
            <a:r>
              <a:rPr lang="en-US" altLang="ja-JP" dirty="0" smtClean="0"/>
              <a:t>#4</a:t>
            </a:r>
            <a:r>
              <a:rPr lang="ja-JP" altLang="en-US" dirty="0" smtClean="0"/>
              <a:t>は制御できない</a:t>
            </a:r>
            <a:endParaRPr lang="en-US" altLang="ja-JP" dirty="0"/>
          </a:p>
          <a:p>
            <a:r>
              <a:rPr lang="en-US" altLang="ja-JP" dirty="0" smtClean="0"/>
              <a:t>IO</a:t>
            </a:r>
            <a:r>
              <a:rPr lang="ja-JP" altLang="en-US" dirty="0" smtClean="0"/>
              <a:t>ピン</a:t>
            </a:r>
            <a:r>
              <a:rPr lang="en-US" altLang="ja-JP" dirty="0" smtClean="0"/>
              <a:t>1</a:t>
            </a:r>
            <a:r>
              <a:rPr lang="ja-JP" altLang="en-US" dirty="0" smtClean="0"/>
              <a:t>～</a:t>
            </a:r>
            <a:r>
              <a:rPr lang="en-US" altLang="ja-JP" dirty="0" smtClean="0"/>
              <a:t>2</a:t>
            </a:r>
            <a:r>
              <a:rPr lang="ja-JP" altLang="en-US" dirty="0" smtClean="0"/>
              <a:t>を出力に設定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1(HIGH</a:t>
            </a:r>
            <a:r>
              <a:rPr lang="en-US" altLang="ja-JP" dirty="0"/>
              <a:t>)=ON</a:t>
            </a:r>
          </a:p>
          <a:p>
            <a:pPr lvl="1"/>
            <a:r>
              <a:rPr lang="en-US" altLang="ja-JP" dirty="0"/>
              <a:t>0(LOW)=OFF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26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Grove</a:t>
            </a:r>
            <a:r>
              <a:rPr kumimoji="1" lang="ja-JP" altLang="en-US" dirty="0" smtClean="0"/>
              <a:t>との接続（１）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M5stack, </a:t>
            </a:r>
            <a:r>
              <a:rPr lang="en-US" altLang="ja-JP" dirty="0" err="1" smtClean="0"/>
              <a:t>Seeeduino</a:t>
            </a:r>
            <a:r>
              <a:rPr lang="ja-JP" altLang="en-US" dirty="0" smtClean="0"/>
              <a:t>等の</a:t>
            </a:r>
            <a:r>
              <a:rPr lang="en-US" altLang="ja-JP" dirty="0" smtClean="0"/>
              <a:t>Grove</a:t>
            </a:r>
            <a:r>
              <a:rPr lang="ja-JP" altLang="en-US" dirty="0" smtClean="0"/>
              <a:t>コネクタと本ボードの</a:t>
            </a:r>
            <a:r>
              <a:rPr lang="en-US" altLang="ja-JP" dirty="0" smtClean="0"/>
              <a:t>Grove</a:t>
            </a:r>
            <a:r>
              <a:rPr lang="ja-JP" altLang="en-US" dirty="0" smtClean="0"/>
              <a:t>コネクタを接続する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5" y="3819694"/>
            <a:ext cx="4003855" cy="29027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04" y="3179035"/>
            <a:ext cx="2895663" cy="3426535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5813352" y="4796161"/>
            <a:ext cx="717795" cy="133000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6439023" y="4877565"/>
            <a:ext cx="717795" cy="133000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7116561" y="4796161"/>
            <a:ext cx="292406" cy="3069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7157363" y="4508233"/>
            <a:ext cx="188818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ソレノイド</a:t>
            </a:r>
            <a:r>
              <a:rPr kumimoji="1" lang="en-US" altLang="ja-JP" dirty="0" smtClean="0"/>
              <a:t>#1, #2</a:t>
            </a:r>
            <a:r>
              <a:rPr kumimoji="1" lang="ja-JP" altLang="en-US" dirty="0" smtClean="0"/>
              <a:t>用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116561" y="6420904"/>
            <a:ext cx="19289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ソレノイド</a:t>
            </a:r>
            <a:r>
              <a:rPr kumimoji="1" lang="en-US" altLang="ja-JP" dirty="0" smtClean="0"/>
              <a:t>#3, #4</a:t>
            </a:r>
            <a:r>
              <a:rPr kumimoji="1" lang="ja-JP" altLang="en-US" dirty="0" smtClean="0"/>
              <a:t>用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/>
          <p:nvPr/>
        </p:nvCxnSpPr>
        <p:spPr>
          <a:xfrm flipH="1" flipV="1">
            <a:off x="6292820" y="6126162"/>
            <a:ext cx="823741" cy="479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89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Grove</a:t>
            </a:r>
            <a:r>
              <a:rPr lang="ja-JP" altLang="en-US" dirty="0"/>
              <a:t>との接続</a:t>
            </a:r>
            <a:r>
              <a:rPr lang="ja-JP" altLang="en-US" dirty="0" smtClean="0"/>
              <a:t>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ソレノイド</a:t>
            </a:r>
            <a:r>
              <a:rPr kumimoji="1" lang="en-US" altLang="ja-JP" dirty="0" smtClean="0"/>
              <a:t>#1,#2</a:t>
            </a:r>
            <a:r>
              <a:rPr kumimoji="1" lang="ja-JP" altLang="en-US" dirty="0" smtClean="0"/>
              <a:t>用コネクタ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Grove</a:t>
            </a:r>
            <a:r>
              <a:rPr lang="ja-JP" altLang="en-US" dirty="0" smtClean="0"/>
              <a:t>のディジタル</a:t>
            </a:r>
            <a:r>
              <a:rPr lang="en-US" altLang="ja-JP" dirty="0" smtClean="0"/>
              <a:t>IO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番、</a:t>
            </a:r>
            <a:r>
              <a:rPr lang="en-US" altLang="ja-JP" dirty="0" smtClean="0"/>
              <a:t>2</a:t>
            </a:r>
            <a:r>
              <a:rPr lang="ja-JP" altLang="en-US" dirty="0" smtClean="0"/>
              <a:t>番に対応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DigitalOut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1(HIGH)=On, 0(LOW)=Off</a:t>
            </a:r>
          </a:p>
          <a:p>
            <a:r>
              <a:rPr lang="ja-JP" altLang="en-US" dirty="0"/>
              <a:t>ソレノイド</a:t>
            </a:r>
            <a:r>
              <a:rPr lang="en-US" altLang="ja-JP" dirty="0" smtClean="0"/>
              <a:t>#3,#4</a:t>
            </a:r>
            <a:r>
              <a:rPr lang="ja-JP" altLang="en-US" dirty="0" smtClean="0"/>
              <a:t>用</a:t>
            </a:r>
            <a:r>
              <a:rPr lang="ja-JP" altLang="en-US" dirty="0"/>
              <a:t>コネクタ</a:t>
            </a:r>
            <a:endParaRPr lang="en-US" altLang="ja-JP" dirty="0"/>
          </a:p>
          <a:p>
            <a:pPr lvl="1"/>
            <a:r>
              <a:rPr lang="en-US" altLang="ja-JP" dirty="0"/>
              <a:t>Grove</a:t>
            </a:r>
            <a:r>
              <a:rPr lang="ja-JP" altLang="en-US" dirty="0"/>
              <a:t>のディジタル</a:t>
            </a:r>
            <a:r>
              <a:rPr lang="en-US" altLang="ja-JP" dirty="0"/>
              <a:t>IO</a:t>
            </a:r>
            <a:r>
              <a:rPr lang="ja-JP" altLang="en-US" dirty="0"/>
              <a:t>の</a:t>
            </a:r>
            <a:r>
              <a:rPr lang="en-US" altLang="ja-JP" dirty="0"/>
              <a:t>1</a:t>
            </a:r>
            <a:r>
              <a:rPr lang="ja-JP" altLang="en-US" dirty="0"/>
              <a:t>番、</a:t>
            </a:r>
            <a:r>
              <a:rPr lang="en-US" altLang="ja-JP" dirty="0"/>
              <a:t>2</a:t>
            </a:r>
            <a:r>
              <a:rPr lang="ja-JP" altLang="en-US" dirty="0"/>
              <a:t>番に対応</a:t>
            </a:r>
            <a:endParaRPr lang="en-US" altLang="ja-JP" dirty="0"/>
          </a:p>
          <a:p>
            <a:pPr lvl="1"/>
            <a:r>
              <a:rPr lang="en-US" altLang="ja-JP" dirty="0" err="1"/>
              <a:t>DigitalOut</a:t>
            </a:r>
            <a:r>
              <a:rPr lang="ja-JP" altLang="en-US" dirty="0"/>
              <a:t>の</a:t>
            </a:r>
            <a:r>
              <a:rPr lang="en-US" altLang="ja-JP" dirty="0"/>
              <a:t>1(HIGH)=On, 0(LOW)=Off</a:t>
            </a: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7571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IchigoJam</a:t>
            </a:r>
            <a:r>
              <a:rPr kumimoji="1" lang="ja-JP" altLang="en-US" dirty="0" smtClean="0"/>
              <a:t>との接続</a:t>
            </a:r>
            <a:r>
              <a:rPr lang="ja-JP" altLang="en-US" dirty="0" smtClean="0"/>
              <a:t>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ピンヘッダをとりつける（</a:t>
            </a:r>
            <a:r>
              <a:rPr lang="en-US" altLang="ja-JP" dirty="0" smtClean="0"/>
              <a:t>6p</a:t>
            </a:r>
            <a:r>
              <a:rPr lang="ja-JP" altLang="en-US" dirty="0" smtClean="0"/>
              <a:t>）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950" y="2295531"/>
            <a:ext cx="3933856" cy="4026055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3194583" y="4756722"/>
            <a:ext cx="1254169" cy="56007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035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IchigoJam</a:t>
            </a:r>
            <a:r>
              <a:rPr lang="ja-JP" altLang="en-US" dirty="0"/>
              <a:t>との接続</a:t>
            </a:r>
            <a:r>
              <a:rPr lang="ja-JP" altLang="en-US" dirty="0" smtClean="0"/>
              <a:t>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以下のよう</a:t>
            </a:r>
            <a:r>
              <a:rPr lang="ja-JP" altLang="en-US" dirty="0" smtClean="0"/>
              <a:t>に</a:t>
            </a:r>
            <a:r>
              <a:rPr lang="en-US" altLang="ja-JP" dirty="0" err="1" smtClean="0"/>
              <a:t>IchigoJam</a:t>
            </a:r>
            <a:r>
              <a:rPr lang="ja-JP" altLang="en-US" dirty="0" smtClean="0"/>
              <a:t>に</a:t>
            </a:r>
            <a:r>
              <a:rPr lang="ja-JP" altLang="en-US" dirty="0"/>
              <a:t>接続する</a:t>
            </a:r>
            <a:endParaRPr lang="en-US" altLang="ja-JP" dirty="0"/>
          </a:p>
          <a:p>
            <a:pPr lvl="1"/>
            <a:r>
              <a:rPr lang="ja-JP" altLang="en-US" dirty="0" smtClean="0"/>
              <a:t>差し込まれるコネクタの位置に注意</a:t>
            </a:r>
            <a:endParaRPr lang="en-US" altLang="ja-JP" dirty="0" smtClean="0"/>
          </a:p>
          <a:p>
            <a:r>
              <a:rPr lang="en-US" altLang="ja-JP" dirty="0"/>
              <a:t>AC</a:t>
            </a:r>
            <a:r>
              <a:rPr lang="ja-JP" altLang="en-US" dirty="0"/>
              <a:t>アダプタ等の電源を</a:t>
            </a:r>
            <a:r>
              <a:rPr lang="ja-JP" altLang="en-US" dirty="0" smtClean="0"/>
              <a:t>本ボードに</a:t>
            </a:r>
            <a:r>
              <a:rPr lang="ja-JP" altLang="en-US" dirty="0"/>
              <a:t>接続する</a:t>
            </a:r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23664"/>
            <a:ext cx="2794630" cy="26024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377" y="3612379"/>
            <a:ext cx="4530014" cy="2434883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5813352" y="4591062"/>
            <a:ext cx="1254169" cy="51274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89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IchigoJam</a:t>
            </a:r>
            <a:r>
              <a:rPr lang="ja-JP" altLang="en-US" dirty="0" smtClean="0"/>
              <a:t>との接続（３）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IchigoJam</a:t>
            </a:r>
            <a:r>
              <a:rPr lang="ja-JP" altLang="en-US" dirty="0" smtClean="0"/>
              <a:t>の</a:t>
            </a:r>
            <a:r>
              <a:rPr lang="en-US" altLang="ja-JP" dirty="0" smtClean="0"/>
              <a:t>OUT1</a:t>
            </a:r>
            <a:r>
              <a:rPr lang="ja-JP" altLang="en-US" dirty="0" smtClean="0"/>
              <a:t>～</a:t>
            </a:r>
            <a:r>
              <a:rPr lang="en-US" altLang="ja-JP" dirty="0" smtClean="0"/>
              <a:t>4</a:t>
            </a:r>
            <a:r>
              <a:rPr lang="ja-JP" altLang="en-US" dirty="0" smtClean="0"/>
              <a:t>がソレノイド</a:t>
            </a:r>
            <a:r>
              <a:rPr lang="en-US" altLang="ja-JP" dirty="0"/>
              <a:t>#</a:t>
            </a:r>
            <a:r>
              <a:rPr lang="en-US" altLang="ja-JP" dirty="0" smtClean="0"/>
              <a:t>1</a:t>
            </a:r>
            <a:r>
              <a:rPr lang="ja-JP" altLang="en-US" dirty="0" smtClean="0"/>
              <a:t>～</a:t>
            </a:r>
            <a:r>
              <a:rPr lang="en-US" altLang="ja-JP" dirty="0" smtClean="0"/>
              <a:t>#4</a:t>
            </a:r>
            <a:r>
              <a:rPr lang="ja-JP" altLang="en-US" dirty="0" smtClean="0"/>
              <a:t>に対応</a:t>
            </a:r>
            <a:endParaRPr lang="en-US" altLang="ja-JP" dirty="0"/>
          </a:p>
          <a:p>
            <a:pPr lvl="1"/>
            <a:r>
              <a:rPr lang="en-US" altLang="ja-JP" dirty="0" smtClean="0"/>
              <a:t>1(HIGH</a:t>
            </a:r>
            <a:r>
              <a:rPr lang="en-US" altLang="ja-JP" dirty="0"/>
              <a:t>)=</a:t>
            </a:r>
            <a:r>
              <a:rPr lang="en-US" altLang="ja-JP" dirty="0" smtClean="0"/>
              <a:t>On</a:t>
            </a:r>
          </a:p>
          <a:p>
            <a:pPr lvl="1"/>
            <a:r>
              <a:rPr lang="en-US" altLang="ja-JP" dirty="0" smtClean="0"/>
              <a:t>0(LOW</a:t>
            </a:r>
            <a:r>
              <a:rPr lang="en-US" altLang="ja-JP" dirty="0"/>
              <a:t>)=Off</a:t>
            </a: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7087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RaspberryPi</a:t>
            </a:r>
            <a:r>
              <a:rPr kumimoji="1" lang="ja-JP" altLang="en-US" dirty="0" smtClean="0"/>
              <a:t>との接続（１）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ピンソケットをとりつける（</a:t>
            </a:r>
            <a:r>
              <a:rPr lang="en-US" altLang="ja-JP" dirty="0" smtClean="0"/>
              <a:t>2x7p</a:t>
            </a:r>
            <a:r>
              <a:rPr lang="ja-JP" altLang="en-US" dirty="0" smtClean="0"/>
              <a:t>）</a:t>
            </a:r>
          </a:p>
          <a:p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15" y="2241200"/>
            <a:ext cx="4304037" cy="4371288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3423331" y="4756719"/>
            <a:ext cx="1593347" cy="71784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46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ボードの概要・定格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最大４</a:t>
            </a:r>
            <a:r>
              <a:rPr kumimoji="1" lang="ja-JP" altLang="en-US" dirty="0" smtClean="0"/>
              <a:t>個のソレノイドを、ボード上のスイッチ、マイコンから制御できる</a:t>
            </a:r>
            <a:endParaRPr kumimoji="1" lang="en-US" altLang="ja-JP" dirty="0" smtClean="0"/>
          </a:p>
          <a:p>
            <a:r>
              <a:rPr lang="ja-JP" altLang="en-US" dirty="0" smtClean="0"/>
              <a:t>電源は</a:t>
            </a:r>
            <a:r>
              <a:rPr lang="en-US" altLang="ja-JP" dirty="0" smtClean="0"/>
              <a:t>AC</a:t>
            </a:r>
            <a:r>
              <a:rPr lang="ja-JP" altLang="en-US" dirty="0" smtClean="0"/>
              <a:t>アダプタ、電池等（</a:t>
            </a:r>
            <a:r>
              <a:rPr lang="en-US" altLang="ja-JP" dirty="0" err="1" smtClean="0"/>
              <a:t>microUSB</a:t>
            </a:r>
            <a:r>
              <a:rPr lang="ja-JP" altLang="en-US" dirty="0" smtClean="0"/>
              <a:t>も可）</a:t>
            </a:r>
            <a:endParaRPr lang="en-US" altLang="ja-JP" dirty="0" smtClean="0"/>
          </a:p>
          <a:p>
            <a:r>
              <a:rPr kumimoji="1" lang="ja-JP" altLang="en-US" dirty="0" smtClean="0"/>
              <a:t>電源電圧の最大値＝</a:t>
            </a:r>
            <a:r>
              <a:rPr kumimoji="1" lang="en-US" altLang="ja-JP" dirty="0" smtClean="0"/>
              <a:t>24V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4603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RaspberryPi</a:t>
            </a:r>
            <a:r>
              <a:rPr lang="ja-JP" altLang="en-US" dirty="0"/>
              <a:t>との</a:t>
            </a:r>
            <a:r>
              <a:rPr lang="ja-JP" altLang="en-US" dirty="0" smtClean="0"/>
              <a:t>接続（２）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以下のように</a:t>
            </a:r>
            <a:r>
              <a:rPr lang="en-US" altLang="ja-JP" dirty="0" err="1" smtClean="0"/>
              <a:t>RaspberryPi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GPIO</a:t>
            </a:r>
            <a:r>
              <a:rPr lang="ja-JP" altLang="en-US" dirty="0" smtClean="0"/>
              <a:t>コネクタに接続する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差し込まれるコネクタの位置に注意</a:t>
            </a:r>
            <a:endParaRPr lang="en-US" altLang="ja-JP" dirty="0" smtClean="0"/>
          </a:p>
          <a:p>
            <a:r>
              <a:rPr lang="en-US" altLang="ja-JP" dirty="0" smtClean="0"/>
              <a:t>AC</a:t>
            </a:r>
            <a:r>
              <a:rPr lang="ja-JP" altLang="en-US" dirty="0" smtClean="0"/>
              <a:t>アダプタ等の電源を本ボードに接続する</a:t>
            </a:r>
          </a:p>
          <a:p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9" y="3832817"/>
            <a:ext cx="3226578" cy="28484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30" y="3895678"/>
            <a:ext cx="4819481" cy="2417271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5056117" y="4212417"/>
            <a:ext cx="2121835" cy="115171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474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RaspberryPi</a:t>
            </a:r>
            <a:r>
              <a:rPr lang="ja-JP" altLang="en-US" dirty="0"/>
              <a:t>との</a:t>
            </a:r>
            <a:r>
              <a:rPr lang="ja-JP" altLang="en-US" dirty="0" smtClean="0"/>
              <a:t>接続（３）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RaspberryPi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GPIO2,3,4,17</a:t>
            </a:r>
            <a:r>
              <a:rPr lang="ja-JP" altLang="en-US" dirty="0" smtClean="0"/>
              <a:t>が</a:t>
            </a:r>
            <a:r>
              <a:rPr lang="ja-JP" altLang="en-US" dirty="0"/>
              <a:t>ソレノイド</a:t>
            </a:r>
            <a:r>
              <a:rPr lang="en-US" altLang="ja-JP" dirty="0"/>
              <a:t>#1</a:t>
            </a:r>
            <a:r>
              <a:rPr lang="ja-JP" altLang="en-US" dirty="0"/>
              <a:t>～</a:t>
            </a:r>
            <a:r>
              <a:rPr lang="en-US" altLang="ja-JP" dirty="0"/>
              <a:t>#4</a:t>
            </a:r>
            <a:r>
              <a:rPr lang="ja-JP" altLang="en-US" dirty="0"/>
              <a:t>に対応</a:t>
            </a:r>
            <a:endParaRPr lang="en-US" altLang="ja-JP" dirty="0"/>
          </a:p>
          <a:p>
            <a:pPr lvl="1"/>
            <a:r>
              <a:rPr lang="en-US" altLang="ja-JP" dirty="0"/>
              <a:t>1(HIGH)=On</a:t>
            </a:r>
          </a:p>
          <a:p>
            <a:pPr lvl="1"/>
            <a:r>
              <a:rPr lang="en-US" altLang="ja-JP" dirty="0"/>
              <a:t>0(LOW)=Off</a:t>
            </a:r>
            <a:endParaRPr lang="ja-JP" altLang="en-US" dirty="0"/>
          </a:p>
          <a:p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0445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外付けスイッチの接続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本ボード上の以下の端子（</a:t>
            </a:r>
            <a:r>
              <a:rPr lang="en-US" altLang="ja-JP" dirty="0" smtClean="0"/>
              <a:t>1</a:t>
            </a:r>
            <a:r>
              <a:rPr lang="ja-JP" altLang="en-US" dirty="0" smtClean="0"/>
              <a:t>組２ピン）にスイッチを接続する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必要に応じてピンソケット等を用いる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各スイッチを</a:t>
            </a:r>
            <a:r>
              <a:rPr lang="en-US" altLang="ja-JP" dirty="0" smtClean="0"/>
              <a:t>ON</a:t>
            </a:r>
            <a:r>
              <a:rPr lang="ja-JP" altLang="en-US" dirty="0" smtClean="0"/>
              <a:t>にすると対応するソレノイドが</a:t>
            </a:r>
            <a:r>
              <a:rPr lang="en-US" altLang="ja-JP" dirty="0" smtClean="0"/>
              <a:t>ON</a:t>
            </a:r>
            <a:r>
              <a:rPr lang="ja-JP" altLang="en-US" dirty="0" smtClean="0"/>
              <a:t>になる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57" y="3596142"/>
            <a:ext cx="3020552" cy="304887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3422835" y="5308911"/>
            <a:ext cx="339674" cy="42966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3762509" y="5308911"/>
            <a:ext cx="254942" cy="36723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4740603" y="5308911"/>
            <a:ext cx="254942" cy="36723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5095557" y="5308911"/>
            <a:ext cx="202953" cy="36723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2556875" y="5170411"/>
            <a:ext cx="832550" cy="1618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008053" y="4801079"/>
            <a:ext cx="154882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ソレノイド</a:t>
            </a:r>
            <a:r>
              <a:rPr lang="en-US" altLang="ja-JP" dirty="0" smtClean="0"/>
              <a:t>#1</a:t>
            </a:r>
            <a:r>
              <a:rPr lang="ja-JP" altLang="en-US" dirty="0" smtClean="0"/>
              <a:t>用</a:t>
            </a:r>
            <a:endParaRPr kumimoji="1" lang="ja-JP" altLang="en-US" dirty="0"/>
          </a:p>
        </p:txBody>
      </p:sp>
      <p:cxnSp>
        <p:nvCxnSpPr>
          <p:cNvPr id="12" name="直線矢印コネクタ 11"/>
          <p:cNvCxnSpPr/>
          <p:nvPr/>
        </p:nvCxnSpPr>
        <p:spPr>
          <a:xfrm flipH="1" flipV="1">
            <a:off x="4878008" y="5684726"/>
            <a:ext cx="1145314" cy="343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068511" y="5831589"/>
            <a:ext cx="154882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ソレノイド</a:t>
            </a:r>
            <a:r>
              <a:rPr lang="en-US" altLang="ja-JP" dirty="0" smtClean="0"/>
              <a:t>#3</a:t>
            </a:r>
            <a:r>
              <a:rPr lang="ja-JP" altLang="en-US" dirty="0" smtClean="0"/>
              <a:t>用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5303389" y="5183569"/>
            <a:ext cx="765122" cy="1222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6068511" y="4976191"/>
            <a:ext cx="154882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ソレノイド</a:t>
            </a:r>
            <a:r>
              <a:rPr lang="en-US" altLang="ja-JP" dirty="0" smtClean="0"/>
              <a:t>#4</a:t>
            </a:r>
            <a:r>
              <a:rPr lang="ja-JP" altLang="en-US" dirty="0" smtClean="0"/>
              <a:t>用</a:t>
            </a:r>
            <a:endParaRPr kumimoji="1" lang="ja-JP" altLang="en-US" dirty="0"/>
          </a:p>
        </p:txBody>
      </p:sp>
      <p:cxnSp>
        <p:nvCxnSpPr>
          <p:cNvPr id="16" name="直線矢印コネクタ 15"/>
          <p:cNvCxnSpPr>
            <a:stCxn id="17" idx="3"/>
          </p:cNvCxnSpPr>
          <p:nvPr/>
        </p:nvCxnSpPr>
        <p:spPr>
          <a:xfrm flipV="1">
            <a:off x="2811219" y="5724409"/>
            <a:ext cx="1126299" cy="399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1222322" y="5939393"/>
            <a:ext cx="158889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ソレノイド</a:t>
            </a:r>
            <a:r>
              <a:rPr lang="en-US" altLang="ja-JP" dirty="0" smtClean="0"/>
              <a:t>#2</a:t>
            </a:r>
            <a:r>
              <a:rPr lang="ja-JP" altLang="en-US" dirty="0" smtClean="0"/>
              <a:t>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856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各部の名称・機能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85448" y="1196436"/>
            <a:ext cx="4944690" cy="4991047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>
          <a:xfrm>
            <a:off x="4994547" y="1301590"/>
            <a:ext cx="1009646" cy="9387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5052293" y="3071117"/>
            <a:ext cx="1009646" cy="9387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692065" y="4798682"/>
            <a:ext cx="1306854" cy="138880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4791994" y="5114219"/>
            <a:ext cx="1009646" cy="9387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3198644" y="5248761"/>
            <a:ext cx="1504051" cy="9387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endCxn id="8" idx="6"/>
          </p:cNvCxnSpPr>
          <p:nvPr/>
        </p:nvCxnSpPr>
        <p:spPr>
          <a:xfrm flipH="1">
            <a:off x="6004193" y="1648681"/>
            <a:ext cx="765122" cy="1222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H="1">
            <a:off x="5665016" y="2579515"/>
            <a:ext cx="970206" cy="1957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>
            <a:off x="6038276" y="3355101"/>
            <a:ext cx="765122" cy="1222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5801640" y="5342984"/>
            <a:ext cx="765122" cy="1222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1077065" y="5720204"/>
            <a:ext cx="633307" cy="467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1187242" y="4372708"/>
            <a:ext cx="730745" cy="2549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 flipV="1">
            <a:off x="4213353" y="6187484"/>
            <a:ext cx="838940" cy="3677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769315" y="1441303"/>
            <a:ext cx="23063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ソレノイド接続コネクタ</a:t>
            </a:r>
            <a:endParaRPr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個）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635222" y="2405970"/>
            <a:ext cx="255711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ソレノイド動作</a:t>
            </a:r>
            <a:r>
              <a:rPr kumimoji="1" lang="en-US" altLang="ja-JP" dirty="0" smtClean="0"/>
              <a:t>LED</a:t>
            </a:r>
            <a:br>
              <a:rPr kumimoji="1" lang="en-US" altLang="ja-JP" dirty="0" smtClean="0"/>
            </a:br>
            <a:r>
              <a:rPr kumimoji="1" lang="ja-JP" altLang="en-US" dirty="0" smtClean="0"/>
              <a:t>（ソレノイド</a:t>
            </a:r>
            <a:r>
              <a:rPr kumimoji="1" lang="en-US" altLang="ja-JP" dirty="0" smtClean="0"/>
              <a:t>ON</a:t>
            </a:r>
            <a:r>
              <a:rPr kumimoji="1" lang="ja-JP" altLang="en-US" dirty="0" smtClean="0"/>
              <a:t>時に点灯）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803398" y="3170435"/>
            <a:ext cx="233910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ソレノイド</a:t>
            </a:r>
            <a:r>
              <a:rPr lang="ja-JP" altLang="en-US" dirty="0" smtClean="0"/>
              <a:t>制御スイッチ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（押すとソレノイド</a:t>
            </a:r>
            <a:r>
              <a:rPr lang="en-US" altLang="ja-JP" dirty="0" smtClean="0"/>
              <a:t>ON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マイコン制御</a:t>
            </a:r>
            <a:r>
              <a:rPr kumimoji="1" lang="ja-JP" altLang="en-US" dirty="0"/>
              <a:t>時</a:t>
            </a:r>
            <a:r>
              <a:rPr kumimoji="1" lang="ja-JP" altLang="en-US" dirty="0" smtClean="0"/>
              <a:t>には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使用しない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566762" y="5158318"/>
            <a:ext cx="141006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電源コネクタ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052293" y="6370616"/>
            <a:ext cx="255509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電源コネクタ（</a:t>
            </a:r>
            <a:r>
              <a:rPr kumimoji="1" lang="en-US" altLang="ja-JP" dirty="0" err="1" smtClean="0"/>
              <a:t>microUSB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89140" y="4188545"/>
            <a:ext cx="9981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電源</a:t>
            </a:r>
            <a:r>
              <a:rPr kumimoji="1"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27790" y="6163310"/>
            <a:ext cx="170367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電源コネクタ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AC</a:t>
            </a:r>
            <a:r>
              <a:rPr kumimoji="1" lang="ja-JP" altLang="en-US" dirty="0" smtClean="0"/>
              <a:t>アダプタ用）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531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電源の接続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以下のいずれかの電源を接続する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AC</a:t>
            </a:r>
            <a:r>
              <a:rPr kumimoji="1" lang="ja-JP" altLang="en-US" dirty="0" smtClean="0"/>
              <a:t>アダプタ</a:t>
            </a:r>
            <a:r>
              <a:rPr lang="ja-JP" altLang="en-US" dirty="0" smtClean="0"/>
              <a:t>（</a:t>
            </a:r>
            <a:r>
              <a:rPr lang="en-US" altLang="ja-JP" dirty="0" smtClean="0"/>
              <a:t>φ2.1mm</a:t>
            </a:r>
            <a:r>
              <a:rPr lang="ja-JP" altLang="en-US" dirty="0" smtClean="0"/>
              <a:t>・センター＋）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電池ボックス等からの＋・ーのケーブル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モバイルバッテリ等（</a:t>
            </a:r>
            <a:r>
              <a:rPr lang="en-US" altLang="ja-JP" dirty="0" err="1" smtClean="0"/>
              <a:t>microUSB</a:t>
            </a:r>
            <a:r>
              <a:rPr lang="ja-JP" altLang="en-US" dirty="0" smtClean="0"/>
              <a:t>ケーブル経由）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（原則として片方のコネクタのみ用いる）</a:t>
            </a:r>
            <a:endParaRPr lang="en-US" altLang="ja-JP" dirty="0" smtClean="0"/>
          </a:p>
          <a:p>
            <a:r>
              <a:rPr lang="ja-JP" altLang="en-US" dirty="0"/>
              <a:t>電圧は用いるソレノイド</a:t>
            </a:r>
            <a:r>
              <a:rPr lang="ja-JP" altLang="en-US" dirty="0" smtClean="0"/>
              <a:t>にあわせる</a:t>
            </a:r>
            <a:endParaRPr lang="en-US" altLang="ja-JP" dirty="0" smtClean="0"/>
          </a:p>
          <a:p>
            <a:r>
              <a:rPr kumimoji="1" lang="ja-JP" altLang="en-US" dirty="0" smtClean="0"/>
              <a:t>いずれか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つのみ接続する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629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緑色の端子に接続する場合の注意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5934269" cy="4525963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＋・－を間違えないように注意する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/>
              <a:t>※</a:t>
            </a:r>
            <a:r>
              <a:rPr kumimoji="1" lang="ja-JP" altLang="en-US" dirty="0" smtClean="0"/>
              <a:t>ソレノイド単体と異なり、逆接続すると本ボードが故障します</a:t>
            </a:r>
            <a:endParaRPr lang="en-US" altLang="ja-JP" dirty="0"/>
          </a:p>
          <a:p>
            <a:r>
              <a:rPr kumimoji="1" lang="ja-JP" altLang="en-US" dirty="0" smtClean="0"/>
              <a:t>端子からあまり導線の芯線が出ないように注意（隣とショートする危険がある）</a:t>
            </a:r>
            <a:endParaRPr kumimoji="1" lang="en-US" altLang="ja-JP" dirty="0" smtClean="0"/>
          </a:p>
          <a:p>
            <a:r>
              <a:rPr lang="ja-JP" altLang="en-US" dirty="0" smtClean="0"/>
              <a:t>はずれやすい場合</a:t>
            </a:r>
            <a:r>
              <a:rPr lang="ja-JP" altLang="en-US" dirty="0"/>
              <a:t>は</a:t>
            </a:r>
            <a:r>
              <a:rPr kumimoji="1" lang="ja-JP" altLang="en-US" dirty="0" smtClean="0"/>
              <a:t>棒端子を用いるとよい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637" y="1220145"/>
            <a:ext cx="2642363" cy="29506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636" y="4170783"/>
            <a:ext cx="2642363" cy="27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6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使用可能な電源の例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使用可能な</a:t>
            </a:r>
            <a:r>
              <a:rPr kumimoji="1" lang="en-US" altLang="ja-JP" dirty="0" smtClean="0"/>
              <a:t>AC</a:t>
            </a:r>
            <a:r>
              <a:rPr lang="ja-JP" altLang="en-US" dirty="0"/>
              <a:t>アダプタ</a:t>
            </a:r>
            <a:r>
              <a:rPr lang="ja-JP" altLang="en-US" dirty="0" smtClean="0"/>
              <a:t>の例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http://akizukidenshi.com/catalog/g/gM-06239</a:t>
            </a:r>
            <a:r>
              <a:rPr lang="en-US" altLang="ja-JP" dirty="0" smtClean="0">
                <a:hlinkClick r:id="rId2"/>
              </a:rPr>
              <a:t>/</a:t>
            </a:r>
            <a:r>
              <a:rPr lang="ja-JP" altLang="en-US" dirty="0" smtClean="0"/>
              <a:t>（</a:t>
            </a:r>
            <a:r>
              <a:rPr lang="en-US" altLang="ja-JP" dirty="0" smtClean="0"/>
              <a:t>12V</a:t>
            </a:r>
            <a:r>
              <a:rPr lang="ja-JP" altLang="en-US" dirty="0" smtClean="0"/>
              <a:t>・</a:t>
            </a:r>
            <a:r>
              <a:rPr lang="en-US" altLang="ja-JP" dirty="0" smtClean="0"/>
              <a:t>2A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r>
              <a:rPr kumimoji="1" lang="ja-JP" altLang="en-US" dirty="0" smtClean="0"/>
              <a:t>使用可能な電池ボックスの例</a:t>
            </a:r>
            <a:endParaRPr kumimoji="1" lang="en-US" altLang="ja-JP" dirty="0" smtClean="0"/>
          </a:p>
          <a:p>
            <a:pPr lvl="1"/>
            <a:r>
              <a:rPr lang="en-US" altLang="ja-JP" dirty="0">
                <a:hlinkClick r:id="rId3"/>
              </a:rPr>
              <a:t>http://akizukidenshi.com/catalog/g/gP-10612/</a:t>
            </a:r>
            <a:endParaRPr kumimoji="1" lang="en-US" altLang="ja-JP" dirty="0" smtClean="0"/>
          </a:p>
        </p:txBody>
      </p:sp>
      <p:pic>
        <p:nvPicPr>
          <p:cNvPr id="1026" name="Picture 2" descr="http://akizukidenshi.com/img/goods/C/M-0623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844" y="2717872"/>
            <a:ext cx="3054156" cy="229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kizukidenshi.com/img/goods/C/P-106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38" y="4748098"/>
            <a:ext cx="2251724" cy="168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17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ソレノイドの接続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ソレノイドを、ソレノイド接続コネクタに接続する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コネクタのネジをゆるめ、リード線の金属部分を差し込んで、ネジをしめる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4</a:t>
            </a:r>
            <a:r>
              <a:rPr lang="ja-JP" altLang="en-US" dirty="0" smtClean="0"/>
              <a:t>個あるうち、用いる分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だけでよい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98182" y="3218475"/>
            <a:ext cx="3528331" cy="3561409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5530920" y="3218475"/>
            <a:ext cx="803030" cy="74940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6274910" y="3218475"/>
            <a:ext cx="803030" cy="74940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6961153" y="3218475"/>
            <a:ext cx="803030" cy="74940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7764183" y="3218475"/>
            <a:ext cx="803030" cy="74940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701" y="4180114"/>
            <a:ext cx="2194481" cy="331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3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基本的な使い方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電源とソレノイドを接続後、スイッチを押すと、対応するソレノイドが</a:t>
            </a:r>
            <a:r>
              <a:rPr lang="en-US" altLang="ja-JP" dirty="0" smtClean="0"/>
              <a:t>ON</a:t>
            </a:r>
            <a:r>
              <a:rPr lang="ja-JP" altLang="en-US" dirty="0" smtClean="0"/>
              <a:t>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564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との接続（１）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ピンヘッダをとりつける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en-US" altLang="ja-JP" dirty="0" smtClean="0"/>
              <a:t>p, </a:t>
            </a:r>
            <a:r>
              <a:rPr lang="en-US" altLang="ja-JP" dirty="0" smtClean="0"/>
              <a:t>8p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734" y="2466200"/>
            <a:ext cx="3532764" cy="3571404"/>
          </a:xfrm>
          <a:prstGeom prst="rect">
            <a:avLst/>
          </a:prstGeom>
        </p:spPr>
      </p:pic>
      <p:sp>
        <p:nvSpPr>
          <p:cNvPr id="11" name="円/楕円 10"/>
          <p:cNvSpPr/>
          <p:nvPr/>
        </p:nvSpPr>
        <p:spPr>
          <a:xfrm>
            <a:off x="2889487" y="4679576"/>
            <a:ext cx="473271" cy="30591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5378227" y="3623306"/>
            <a:ext cx="473271" cy="126751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3442029" y="4679576"/>
            <a:ext cx="0" cy="398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2695074" y="5152006"/>
            <a:ext cx="2156360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この列は矢印寄りの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2p</a:t>
            </a:r>
            <a:r>
              <a:rPr kumimoji="1" lang="ja-JP" altLang="en-US" dirty="0" smtClean="0"/>
              <a:t>のみ接続する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3126122" y="4039496"/>
            <a:ext cx="149582" cy="3876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H="1">
            <a:off x="3126122" y="4039496"/>
            <a:ext cx="149582" cy="362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グループ化 19"/>
          <p:cNvGrpSpPr/>
          <p:nvPr/>
        </p:nvGrpSpPr>
        <p:grpSpPr>
          <a:xfrm>
            <a:off x="3030809" y="4546614"/>
            <a:ext cx="149582" cy="103142"/>
            <a:chOff x="3278522" y="4191896"/>
            <a:chExt cx="149582" cy="387656"/>
          </a:xfrm>
        </p:grpSpPr>
        <p:cxnSp>
          <p:nvCxnSpPr>
            <p:cNvPr id="18" name="直線コネクタ 17"/>
            <p:cNvCxnSpPr/>
            <p:nvPr/>
          </p:nvCxnSpPr>
          <p:spPr>
            <a:xfrm>
              <a:off x="3278522" y="4191896"/>
              <a:ext cx="149582" cy="3876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H="1">
              <a:off x="3278522" y="4191896"/>
              <a:ext cx="149582" cy="3629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06041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692</Words>
  <Application>Microsoft Office PowerPoint</Application>
  <PresentationFormat>画面に合わせる (4:3)</PresentationFormat>
  <Paragraphs>100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6" baseType="lpstr">
      <vt:lpstr>ＭＳ Ｐゴシック</vt:lpstr>
      <vt:lpstr>Arial</vt:lpstr>
      <vt:lpstr>Calibri</vt:lpstr>
      <vt:lpstr>ホワイト</vt:lpstr>
      <vt:lpstr>SoneloidControllerの使い方</vt:lpstr>
      <vt:lpstr>ボードの概要・定格</vt:lpstr>
      <vt:lpstr>各部の名称・機能</vt:lpstr>
      <vt:lpstr>電源の接続</vt:lpstr>
      <vt:lpstr>緑色の端子に接続する場合の注意</vt:lpstr>
      <vt:lpstr>使用可能な電源の例</vt:lpstr>
      <vt:lpstr>ソレノイドの接続</vt:lpstr>
      <vt:lpstr>基本的な使い方</vt:lpstr>
      <vt:lpstr>Arduinoとの接続（１）</vt:lpstr>
      <vt:lpstr>Arduinoとの接続（２）</vt:lpstr>
      <vt:lpstr>Arduinoとの接続（３）</vt:lpstr>
      <vt:lpstr>micro:bitとの接続（１）</vt:lpstr>
      <vt:lpstr>micro:bitとの接続（２）</vt:lpstr>
      <vt:lpstr>Groveとの接続（１）</vt:lpstr>
      <vt:lpstr>Groveとの接続（２）</vt:lpstr>
      <vt:lpstr>IchigoJamとの接続（１）</vt:lpstr>
      <vt:lpstr>IchigoJamとの接続（２）</vt:lpstr>
      <vt:lpstr>IchigoJamとの接続（３）</vt:lpstr>
      <vt:lpstr>RaspberryPiとの接続（１）</vt:lpstr>
      <vt:lpstr>RaspberryPiとの接続（２）</vt:lpstr>
      <vt:lpstr>RaspberryPiとの接続（３）</vt:lpstr>
      <vt:lpstr>外付けスイッチの接続</vt:lpstr>
    </vt:vector>
  </TitlesOfParts>
  <Company>金沢大学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akitaボード（仮称）マニュアル</dc:title>
  <dc:creator>秋田 純一</dc:creator>
  <cp:lastModifiedBy>Akita Junichi</cp:lastModifiedBy>
  <cp:revision>11</cp:revision>
  <dcterms:created xsi:type="dcterms:W3CDTF">2019-07-05T01:11:28Z</dcterms:created>
  <dcterms:modified xsi:type="dcterms:W3CDTF">2019-08-27T22:21:42Z</dcterms:modified>
</cp:coreProperties>
</file>